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286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8" r:id="rId52"/>
    <p:sldId id="261" r:id="rId53"/>
    <p:sldId id="307" r:id="rId5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B51FA9-6D5E-4310-B49C-4BD8C02DF345}" v="1376" dt="2024-04-11T17:33:19.5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12.04.2024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3566160"/>
          </a:xfrm>
        </p:spPr>
        <p:txBody>
          <a:bodyPr anchor="b">
            <a:normAutofit/>
          </a:bodyPr>
          <a:lstStyle/>
          <a:p>
            <a:pPr algn="l"/>
            <a:r>
              <a:rPr lang="ru-RU" sz="4200" dirty="0"/>
              <a:t>Кирпич и 50 способов его использования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ru-RU" dirty="0"/>
              <a:t>Гончарова Н.К.</a:t>
            </a:r>
          </a:p>
        </p:txBody>
      </p:sp>
      <p:pic>
        <p:nvPicPr>
          <p:cNvPr id="6" name="Рисунок 5" descr="Изображение выглядит как кирпич, строительство, строительный материал&#10;&#10;Автоматически созданное описание">
            <a:extLst>
              <a:ext uri="{FF2B5EF4-FFF2-40B4-BE49-F238E27FC236}">
                <a16:creationId xmlns:a16="http://schemas.microsoft.com/office/drawing/2014/main" id="{92B0F62C-8E42-4E61-0D7E-6F5729EAC8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3"/>
          <a:stretch/>
        </p:blipFill>
        <p:spPr>
          <a:xfrm>
            <a:off x="4750985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B54E8E-858F-D43A-DA21-2B1525F5C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1: использовать кирпич как тему для задания студентам.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6BDB7B26-36F5-CDD5-14B5-7B874166AA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0337" y="1981994"/>
            <a:ext cx="6791325" cy="4038600"/>
          </a:xfrm>
        </p:spPr>
      </p:pic>
    </p:spTree>
    <p:extLst>
      <p:ext uri="{BB962C8B-B14F-4D97-AF65-F5344CB8AC3E}">
        <p14:creationId xmlns:p14="http://schemas.microsoft.com/office/powerpoint/2010/main" val="3492341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4A0DC-71AB-36A5-4435-41CD9DBFF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2: использовать для защиты</a:t>
            </a:r>
          </a:p>
        </p:txBody>
      </p:sp>
      <p:pic>
        <p:nvPicPr>
          <p:cNvPr id="4" name="Объект 3" descr="Изображение выглядит как человек, рука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8DB58F7E-8EB2-D07A-69C7-8745191C81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1041" y="1825625"/>
            <a:ext cx="7269918" cy="4351338"/>
          </a:xfrm>
        </p:spPr>
      </p:pic>
    </p:spTree>
    <p:extLst>
      <p:ext uri="{BB962C8B-B14F-4D97-AF65-F5344CB8AC3E}">
        <p14:creationId xmlns:p14="http://schemas.microsoft.com/office/powerpoint/2010/main" val="1790353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D4A0DC-71AB-36A5-4435-41CD9DBFF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3: использовать для нападения......</a:t>
            </a:r>
          </a:p>
        </p:txBody>
      </p:sp>
      <p:pic>
        <p:nvPicPr>
          <p:cNvPr id="4" name="Объект 3" descr="Изображение выглядит как человек, рука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8DB58F7E-8EB2-D07A-69C7-8745191C81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1041" y="1825625"/>
            <a:ext cx="7269918" cy="4351338"/>
          </a:xfrm>
        </p:spPr>
      </p:pic>
    </p:spTree>
    <p:extLst>
      <p:ext uri="{BB962C8B-B14F-4D97-AF65-F5344CB8AC3E}">
        <p14:creationId xmlns:p14="http://schemas.microsoft.com/office/powerpoint/2010/main" val="3084521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0189CB-3D62-6852-1098-FB48D05FB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4: сделать печь</a:t>
            </a:r>
          </a:p>
        </p:txBody>
      </p:sp>
      <p:pic>
        <p:nvPicPr>
          <p:cNvPr id="7" name="Объект 6" descr="Изображение выглядит как на открытом воздухе, растение, дерево, кирпич&#10;&#10;Автоматически созданное описание">
            <a:extLst>
              <a:ext uri="{FF2B5EF4-FFF2-40B4-BE49-F238E27FC236}">
                <a16:creationId xmlns:a16="http://schemas.microsoft.com/office/drawing/2014/main" id="{B24F71DB-345E-C8D5-DFC7-EF13201DD8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7354" r="493" b="9901"/>
          <a:stretch/>
        </p:blipFill>
        <p:spPr>
          <a:xfrm>
            <a:off x="5851361" y="956992"/>
            <a:ext cx="5061346" cy="5537640"/>
          </a:xfrm>
        </p:spPr>
      </p:pic>
    </p:spTree>
    <p:extLst>
      <p:ext uri="{BB962C8B-B14F-4D97-AF65-F5344CB8AC3E}">
        <p14:creationId xmlns:p14="http://schemas.microsoft.com/office/powerpoint/2010/main" val="3165455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049A53-373F-2C50-AD46-21E612EA2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5: использовать как органайзер</a:t>
            </a:r>
          </a:p>
        </p:txBody>
      </p:sp>
      <p:pic>
        <p:nvPicPr>
          <p:cNvPr id="4" name="Объект 3" descr="Изображение выглядит как инструмент, свеча, пол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68FAB98C-5884-9BC1-BA3E-4C2FE50F42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8476" y="1699928"/>
            <a:ext cx="6667500" cy="4257675"/>
          </a:xfrm>
        </p:spPr>
      </p:pic>
    </p:spTree>
    <p:extLst>
      <p:ext uri="{BB962C8B-B14F-4D97-AF65-F5344CB8AC3E}">
        <p14:creationId xmlns:p14="http://schemas.microsoft.com/office/powerpoint/2010/main" val="3020066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131302-1746-6BB7-6EFE-DD0915F14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6: использовать как роскошь</a:t>
            </a:r>
          </a:p>
        </p:txBody>
      </p:sp>
      <p:pic>
        <p:nvPicPr>
          <p:cNvPr id="4" name="Объект 3" descr="Изображение выглядит как коричневый, на открытом воздухе, рука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A4D73FC8-4B97-82D4-3C03-D91DE0A979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0330" y="1825625"/>
            <a:ext cx="5971340" cy="4351338"/>
          </a:xfrm>
        </p:spPr>
      </p:pic>
    </p:spTree>
    <p:extLst>
      <p:ext uri="{BB962C8B-B14F-4D97-AF65-F5344CB8AC3E}">
        <p14:creationId xmlns:p14="http://schemas.microsoft.com/office/powerpoint/2010/main" val="1501201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0202E7-A436-BD90-2BFB-08DE993A5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7: вдохновиться кирпичом на создание языка</a:t>
            </a:r>
          </a:p>
        </p:txBody>
      </p:sp>
      <p:pic>
        <p:nvPicPr>
          <p:cNvPr id="4" name="Объект 3" descr="Изображение выглядит как текст, снимок экрана, Шрифт, число&#10;&#10;Автоматически созданное описание">
            <a:extLst>
              <a:ext uri="{FF2B5EF4-FFF2-40B4-BE49-F238E27FC236}">
                <a16:creationId xmlns:a16="http://schemas.microsoft.com/office/drawing/2014/main" id="{6A57BFF4-347A-3437-1A56-393B843CA1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0836" y="2822710"/>
            <a:ext cx="5570327" cy="2112752"/>
          </a:xfrm>
        </p:spPr>
      </p:pic>
    </p:spTree>
    <p:extLst>
      <p:ext uri="{BB962C8B-B14F-4D97-AF65-F5344CB8AC3E}">
        <p14:creationId xmlns:p14="http://schemas.microsoft.com/office/powerpoint/2010/main" val="1658693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C8EC00-4D04-8907-5EA4-40B8A4BA1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8: сделать мем </a:t>
            </a:r>
            <a:endParaRPr lang="ru-RU"/>
          </a:p>
        </p:txBody>
      </p:sp>
      <p:pic>
        <p:nvPicPr>
          <p:cNvPr id="4" name="Объект 3" descr="Изображение выглядит как текст, Мультфильм, мультфильм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8512962C-4242-F6F5-77B4-9549938099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91000" y="2491581"/>
            <a:ext cx="3810000" cy="3019425"/>
          </a:xfrm>
        </p:spPr>
      </p:pic>
    </p:spTree>
    <p:extLst>
      <p:ext uri="{BB962C8B-B14F-4D97-AF65-F5344CB8AC3E}">
        <p14:creationId xmlns:p14="http://schemas.microsoft.com/office/powerpoint/2010/main" val="3731687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D53CF7-9419-131B-73B5-C988433C6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9: использовать для знаков ПДД</a:t>
            </a:r>
          </a:p>
        </p:txBody>
      </p:sp>
      <p:pic>
        <p:nvPicPr>
          <p:cNvPr id="4" name="Объект 3" descr="Изображение выглядит как дерево, на открытом воздухе, знак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AD34EA34-58F6-1ABC-7055-9ECE838C0F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059" t="3960" r="2583" b="17162"/>
          <a:stretch/>
        </p:blipFill>
        <p:spPr>
          <a:xfrm>
            <a:off x="3347270" y="1569088"/>
            <a:ext cx="5210518" cy="4884381"/>
          </a:xfrm>
        </p:spPr>
      </p:pic>
    </p:spTree>
    <p:extLst>
      <p:ext uri="{BB962C8B-B14F-4D97-AF65-F5344CB8AC3E}">
        <p14:creationId xmlns:p14="http://schemas.microsoft.com/office/powerpoint/2010/main" val="2012807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E1288D-EFD1-A014-AE75-7540D1471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10: продавать кирпичи</a:t>
            </a:r>
          </a:p>
        </p:txBody>
      </p:sp>
      <p:pic>
        <p:nvPicPr>
          <p:cNvPr id="4" name="Объект 3" descr="Изображение выглядит как человек, Человеческое лицо, строительство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1DEF1851-C8E6-9643-64EB-32AF3572F7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4226" y="1719579"/>
            <a:ext cx="6383547" cy="4247129"/>
          </a:xfrm>
        </p:spPr>
      </p:pic>
    </p:spTree>
    <p:extLst>
      <p:ext uri="{BB962C8B-B14F-4D97-AF65-F5344CB8AC3E}">
        <p14:creationId xmlns:p14="http://schemas.microsoft.com/office/powerpoint/2010/main" val="1326358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E6D8F2-1B37-73A0-B1E4-E98A31F21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11: покупать кирпичи</a:t>
            </a:r>
          </a:p>
        </p:txBody>
      </p:sp>
      <p:pic>
        <p:nvPicPr>
          <p:cNvPr id="4" name="Объект 3" descr="Изображение выглядит как человек, одежда, строительство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F9E4207C-D26D-3178-27F2-522F93441D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3475" y="1825625"/>
            <a:ext cx="7885050" cy="4351338"/>
          </a:xfrm>
        </p:spPr>
      </p:pic>
    </p:spTree>
    <p:extLst>
      <p:ext uri="{BB962C8B-B14F-4D97-AF65-F5344CB8AC3E}">
        <p14:creationId xmlns:p14="http://schemas.microsoft.com/office/powerpoint/2010/main" val="3105228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DB01A0-3143-BD5F-1228-D5FF41609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12: сделать клумбу</a:t>
            </a:r>
          </a:p>
        </p:txBody>
      </p:sp>
      <p:pic>
        <p:nvPicPr>
          <p:cNvPr id="4" name="Объект 3" descr="Изображение выглядит как домашнее растение, цветочный горшок, на открытом воздухе, земля&#10;&#10;Автоматически созданное описание">
            <a:extLst>
              <a:ext uri="{FF2B5EF4-FFF2-40B4-BE49-F238E27FC236}">
                <a16:creationId xmlns:a16="http://schemas.microsoft.com/office/drawing/2014/main" id="{B0FCD716-23C2-26B9-32D6-1CDFF35B7C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8980" y="1710606"/>
            <a:ext cx="3752115" cy="4523865"/>
          </a:xfrm>
        </p:spPr>
      </p:pic>
    </p:spTree>
    <p:extLst>
      <p:ext uri="{BB962C8B-B14F-4D97-AF65-F5344CB8AC3E}">
        <p14:creationId xmlns:p14="http://schemas.microsoft.com/office/powerpoint/2010/main" val="568631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F6F680-37DA-7AF1-48DB-844EA8946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13: вложить в него символизм</a:t>
            </a:r>
          </a:p>
        </p:txBody>
      </p:sp>
      <p:pic>
        <p:nvPicPr>
          <p:cNvPr id="4" name="Объект 3" descr="Изображение выглядит как коробка&#10;&#10;Автоматически созданное описание">
            <a:extLst>
              <a:ext uri="{FF2B5EF4-FFF2-40B4-BE49-F238E27FC236}">
                <a16:creationId xmlns:a16="http://schemas.microsoft.com/office/drawing/2014/main" id="{70D0D83C-709F-7A59-48B4-E7F23D905C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11" b="18789"/>
          <a:stretch/>
        </p:blipFill>
        <p:spPr>
          <a:xfrm>
            <a:off x="2834226" y="1269266"/>
            <a:ext cx="6781123" cy="5588734"/>
          </a:xfrm>
        </p:spPr>
      </p:pic>
    </p:spTree>
    <p:extLst>
      <p:ext uri="{BB962C8B-B14F-4D97-AF65-F5344CB8AC3E}">
        <p14:creationId xmlns:p14="http://schemas.microsoft.com/office/powerpoint/2010/main" val="1963074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956748-4560-5535-96B8-F842EF89A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14: использовать как подарок</a:t>
            </a:r>
          </a:p>
        </p:txBody>
      </p:sp>
      <p:pic>
        <p:nvPicPr>
          <p:cNvPr id="4" name="Объект 3" descr="Изображение выглядит как коробка&#10;&#10;Автоматически созданное описание">
            <a:extLst>
              <a:ext uri="{FF2B5EF4-FFF2-40B4-BE49-F238E27FC236}">
                <a16:creationId xmlns:a16="http://schemas.microsoft.com/office/drawing/2014/main" id="{8F184A88-2DEB-DEFC-424F-628729C3B6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39818225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57AF5-0C08-00ED-1944-4326F3B4E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15: в качестве вазы</a:t>
            </a:r>
          </a:p>
        </p:txBody>
      </p:sp>
      <p:pic>
        <p:nvPicPr>
          <p:cNvPr id="4" name="Объект 3" descr="Изображение выглядит как розовый, лепесток, цветок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9F894F51-684C-267E-9007-1D2C5FEE99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81953" y="876719"/>
            <a:ext cx="4277111" cy="5975979"/>
          </a:xfrm>
        </p:spPr>
      </p:pic>
    </p:spTree>
    <p:extLst>
      <p:ext uri="{BB962C8B-B14F-4D97-AF65-F5344CB8AC3E}">
        <p14:creationId xmlns:p14="http://schemas.microsoft.com/office/powerpoint/2010/main" val="4173309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388606-BFDA-12B7-DACA-68E332840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16: как копилку</a:t>
            </a:r>
          </a:p>
        </p:txBody>
      </p:sp>
      <p:pic>
        <p:nvPicPr>
          <p:cNvPr id="4" name="Объект 3" descr="Изображение выглядит как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A3BC9DA9-659B-90FA-BFE7-2B2B29F15F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84693" y="1825625"/>
            <a:ext cx="6022613" cy="4351338"/>
          </a:xfrm>
        </p:spPr>
      </p:pic>
    </p:spTree>
    <p:extLst>
      <p:ext uri="{BB962C8B-B14F-4D97-AF65-F5344CB8AC3E}">
        <p14:creationId xmlns:p14="http://schemas.microsoft.com/office/powerpoint/2010/main" val="20203842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C13821-8371-F364-F42D-CB8016291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17: как цветочный горшок</a:t>
            </a:r>
          </a:p>
        </p:txBody>
      </p:sp>
      <p:pic>
        <p:nvPicPr>
          <p:cNvPr id="4" name="Объект 3" descr="Изображение выглядит как растение, свеча, еда, пирог&#10;&#10;Автоматически созданное описание">
            <a:extLst>
              <a:ext uri="{FF2B5EF4-FFF2-40B4-BE49-F238E27FC236}">
                <a16:creationId xmlns:a16="http://schemas.microsoft.com/office/drawing/2014/main" id="{56F49A50-0304-3B8F-459F-CFA188C3CA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3585" y="1825625"/>
            <a:ext cx="6524829" cy="4351338"/>
          </a:xfrm>
        </p:spPr>
      </p:pic>
    </p:spTree>
    <p:extLst>
      <p:ext uri="{BB962C8B-B14F-4D97-AF65-F5344CB8AC3E}">
        <p14:creationId xmlns:p14="http://schemas.microsoft.com/office/powerpoint/2010/main" val="40455665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B6F04C-56E5-B70E-EE8A-1D8F8925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18: для проверки прочности средств защиты</a:t>
            </a:r>
          </a:p>
        </p:txBody>
      </p:sp>
      <p:pic>
        <p:nvPicPr>
          <p:cNvPr id="4" name="Объект 3" descr="Изображение выглядит как Каска, Человеческое лицо, человек, апельсин&#10;&#10;Автоматически созданное описание">
            <a:extLst>
              <a:ext uri="{FF2B5EF4-FFF2-40B4-BE49-F238E27FC236}">
                <a16:creationId xmlns:a16="http://schemas.microsoft.com/office/drawing/2014/main" id="{634C0D84-C152-061A-3A6A-EE1CDE89B9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2750" y="1905794"/>
            <a:ext cx="6286500" cy="4191000"/>
          </a:xfrm>
        </p:spPr>
      </p:pic>
    </p:spTree>
    <p:extLst>
      <p:ext uri="{BB962C8B-B14F-4D97-AF65-F5344CB8AC3E}">
        <p14:creationId xmlns:p14="http://schemas.microsoft.com/office/powerpoint/2010/main" val="1837659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13662F-AF7A-1ABB-BADC-5F5ED6442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19: в карате</a:t>
            </a:r>
          </a:p>
        </p:txBody>
      </p:sp>
      <p:pic>
        <p:nvPicPr>
          <p:cNvPr id="4" name="Объект 3" descr="Изображение выглядит как человек, мускул, локоть, Грудь&#10;&#10;Автоматически созданное описание">
            <a:extLst>
              <a:ext uri="{FF2B5EF4-FFF2-40B4-BE49-F238E27FC236}">
                <a16:creationId xmlns:a16="http://schemas.microsoft.com/office/drawing/2014/main" id="{A5C225BD-0B1F-3026-3CC0-6948BE412A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35424" y="2960402"/>
            <a:ext cx="3121152" cy="2081784"/>
          </a:xfrm>
        </p:spPr>
      </p:pic>
    </p:spTree>
    <p:extLst>
      <p:ext uri="{BB962C8B-B14F-4D97-AF65-F5344CB8AC3E}">
        <p14:creationId xmlns:p14="http://schemas.microsoft.com/office/powerpoint/2010/main" val="28258430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345156-8A8A-7738-0125-006758333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20: играть в "догони меня кирпич"</a:t>
            </a:r>
          </a:p>
        </p:txBody>
      </p:sp>
      <p:pic>
        <p:nvPicPr>
          <p:cNvPr id="4" name="Объект 3" descr="Изображение выглядит как плакат, графический дизайн, Графика, графическая вставка&#10;&#10;Автоматически созданное описание">
            <a:extLst>
              <a:ext uri="{FF2B5EF4-FFF2-40B4-BE49-F238E27FC236}">
                <a16:creationId xmlns:a16="http://schemas.microsoft.com/office/drawing/2014/main" id="{95786580-9FA6-5C1B-A9A0-DEFB5F9468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87792" y="1708106"/>
            <a:ext cx="4586377" cy="4586377"/>
          </a:xfrm>
        </p:spPr>
      </p:pic>
    </p:spTree>
    <p:extLst>
      <p:ext uri="{BB962C8B-B14F-4D97-AF65-F5344CB8AC3E}">
        <p14:creationId xmlns:p14="http://schemas.microsoft.com/office/powerpoint/2010/main" val="7015257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2F3623-4B31-585E-0CCA-E24B3B0CF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21: сделать подсвечник</a:t>
            </a:r>
          </a:p>
        </p:txBody>
      </p:sp>
      <p:pic>
        <p:nvPicPr>
          <p:cNvPr id="4" name="Объект 3" descr="Изображение выглядит как свеча, растение, домашнее растение, цветочный горшок&#10;&#10;Автоматически созданное описание">
            <a:extLst>
              <a:ext uri="{FF2B5EF4-FFF2-40B4-BE49-F238E27FC236}">
                <a16:creationId xmlns:a16="http://schemas.microsoft.com/office/drawing/2014/main" id="{0B2CFA2F-67BB-83FA-8A6C-C53B9971B2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1602" y="1423059"/>
            <a:ext cx="4468795" cy="5127715"/>
          </a:xfrm>
        </p:spPr>
      </p:pic>
    </p:spTree>
    <p:extLst>
      <p:ext uri="{BB962C8B-B14F-4D97-AF65-F5344CB8AC3E}">
        <p14:creationId xmlns:p14="http://schemas.microsoft.com/office/powerpoint/2010/main" val="34455945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1D24A-DA44-5A3C-FA46-99F4FD9BE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22: как объект изучения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3AFF572D-E71B-A9FE-3CA5-9600008DB6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4662" y="1825625"/>
            <a:ext cx="8702676" cy="4351338"/>
          </a:xfrm>
        </p:spPr>
      </p:pic>
    </p:spTree>
    <p:extLst>
      <p:ext uri="{BB962C8B-B14F-4D97-AF65-F5344CB8AC3E}">
        <p14:creationId xmlns:p14="http://schemas.microsoft.com/office/powerpoint/2010/main" val="4321114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77C38C-D279-422A-8B50-C3BDCA463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23: чистить ружье</a:t>
            </a:r>
          </a:p>
        </p:txBody>
      </p:sp>
      <p:pic>
        <p:nvPicPr>
          <p:cNvPr id="4" name="Объект 3" descr="Изображение выглядит как текст, оружие, колесо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D1D8A3A0-72EA-4519-8FB9-7D18DC2C64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33386254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4EC220-9385-911C-5618-854145711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24: тренировать баланс</a:t>
            </a:r>
          </a:p>
        </p:txBody>
      </p:sp>
      <p:pic>
        <p:nvPicPr>
          <p:cNvPr id="4" name="Объект 3" descr="Изображение выглядит как кирпич, небо, на открытом воздухе, строительный материал&#10;&#10;Автоматически созданное описание">
            <a:extLst>
              <a:ext uri="{FF2B5EF4-FFF2-40B4-BE49-F238E27FC236}">
                <a16:creationId xmlns:a16="http://schemas.microsoft.com/office/drawing/2014/main" id="{8F0E7CD0-31E2-8DFF-9A28-41F1D609A5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8626" y="1825625"/>
            <a:ext cx="6414748" cy="4351338"/>
          </a:xfrm>
        </p:spPr>
      </p:pic>
    </p:spTree>
    <p:extLst>
      <p:ext uri="{BB962C8B-B14F-4D97-AF65-F5344CB8AC3E}">
        <p14:creationId xmlns:p14="http://schemas.microsoft.com/office/powerpoint/2010/main" val="38012552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F37CBA-85F9-3FC4-14F1-71B4408CB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25: сделать себе слушателя</a:t>
            </a:r>
          </a:p>
        </p:txBody>
      </p:sp>
      <p:pic>
        <p:nvPicPr>
          <p:cNvPr id="4" name="Объект 3" descr="Изображение выглядит как на открытом воздухе, небо, строительство, домашнее растение&#10;&#10;Автоматически созданное описание">
            <a:extLst>
              <a:ext uri="{FF2B5EF4-FFF2-40B4-BE49-F238E27FC236}">
                <a16:creationId xmlns:a16="http://schemas.microsoft.com/office/drawing/2014/main" id="{B505A4F4-63ED-2FD6-8B05-4A2651844F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1297" y="1696229"/>
            <a:ext cx="6535029" cy="4897677"/>
          </a:xfrm>
        </p:spPr>
      </p:pic>
    </p:spTree>
    <p:extLst>
      <p:ext uri="{BB962C8B-B14F-4D97-AF65-F5344CB8AC3E}">
        <p14:creationId xmlns:p14="http://schemas.microsoft.com/office/powerpoint/2010/main" val="95673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78B227-3D44-4BD6-2618-0E2C07E19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26: игрушка для домашнего животного</a:t>
            </a:r>
          </a:p>
        </p:txBody>
      </p:sp>
      <p:pic>
        <p:nvPicPr>
          <p:cNvPr id="4" name="Объект 3" descr="Изображение выглядит как пол, Мелкие и средние кошки, в помещении, черный&#10;&#10;Автоматически созданное описание">
            <a:extLst>
              <a:ext uri="{FF2B5EF4-FFF2-40B4-BE49-F238E27FC236}">
                <a16:creationId xmlns:a16="http://schemas.microsoft.com/office/drawing/2014/main" id="{13BFB654-294A-292F-BF80-F044B6BFA5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/>
        </p:blipFill>
        <p:spPr>
          <a:xfrm>
            <a:off x="3632049" y="1825625"/>
            <a:ext cx="4927902" cy="4351338"/>
          </a:xfrm>
        </p:spPr>
      </p:pic>
    </p:spTree>
    <p:extLst>
      <p:ext uri="{BB962C8B-B14F-4D97-AF65-F5344CB8AC3E}">
        <p14:creationId xmlns:p14="http://schemas.microsoft.com/office/powerpoint/2010/main" val="8578428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633810-C1EA-E919-A39B-11107AD32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117675" cy="2159449"/>
          </a:xfrm>
        </p:spPr>
        <p:txBody>
          <a:bodyPr>
            <a:normAutofit fontScale="90000"/>
          </a:bodyPr>
          <a:lstStyle/>
          <a:p>
            <a:r>
              <a:rPr lang="ru-RU" dirty="0"/>
              <a:t>27:  использовать для социальной акции</a:t>
            </a:r>
          </a:p>
        </p:txBody>
      </p:sp>
      <p:pic>
        <p:nvPicPr>
          <p:cNvPr id="4" name="Объект 3" descr="Изображение выглядит как текст, кирпич, строительство&#10;&#10;Автоматически созданное описание">
            <a:extLst>
              <a:ext uri="{FF2B5EF4-FFF2-40B4-BE49-F238E27FC236}">
                <a16:creationId xmlns:a16="http://schemas.microsoft.com/office/drawing/2014/main" id="{E080F877-1B96-9ECC-9BB3-241C221A08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93951" y="186607"/>
            <a:ext cx="4586626" cy="6479186"/>
          </a:xfrm>
        </p:spPr>
      </p:pic>
    </p:spTree>
    <p:extLst>
      <p:ext uri="{BB962C8B-B14F-4D97-AF65-F5344CB8AC3E}">
        <p14:creationId xmlns:p14="http://schemas.microsoft.com/office/powerpoint/2010/main" val="1504616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B1938F-8CE6-699B-164B-F46B79A96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28: нарисовать на нем что-нибудь</a:t>
            </a:r>
          </a:p>
        </p:txBody>
      </p:sp>
      <p:pic>
        <p:nvPicPr>
          <p:cNvPr id="4" name="Объект 3" descr="Изображение выглядит как кирпич, строительство, строительный материал&#10;&#10;Автоматически созданное описание">
            <a:extLst>
              <a:ext uri="{FF2B5EF4-FFF2-40B4-BE49-F238E27FC236}">
                <a16:creationId xmlns:a16="http://schemas.microsoft.com/office/drawing/2014/main" id="{F849958E-D99F-6B3D-69F5-0AD6BA0F06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2609" y="2213559"/>
            <a:ext cx="5847990" cy="3029129"/>
          </a:xfrm>
        </p:spPr>
      </p:pic>
    </p:spTree>
    <p:extLst>
      <p:ext uri="{BB962C8B-B14F-4D97-AF65-F5344CB8AC3E}">
        <p14:creationId xmlns:p14="http://schemas.microsoft.com/office/powerpoint/2010/main" val="38272557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337AF1-8A35-70DB-8810-A82518A65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44506" cy="1339940"/>
          </a:xfrm>
        </p:spPr>
        <p:txBody>
          <a:bodyPr/>
          <a:lstStyle/>
          <a:p>
            <a:r>
              <a:rPr lang="ru-RU" dirty="0"/>
              <a:t>29: сделать дорожку</a:t>
            </a:r>
          </a:p>
        </p:txBody>
      </p:sp>
      <p:pic>
        <p:nvPicPr>
          <p:cNvPr id="4" name="Объект 3" descr="Изображение выглядит как на открытом воздухе, земля, строительство, трава&#10;&#10;Автоматически созданное описание">
            <a:extLst>
              <a:ext uri="{FF2B5EF4-FFF2-40B4-BE49-F238E27FC236}">
                <a16:creationId xmlns:a16="http://schemas.microsoft.com/office/drawing/2014/main" id="{D65EB49D-5D75-5A69-B927-F3F62BF91C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93941" y="804833"/>
            <a:ext cx="4346343" cy="5803451"/>
          </a:xfrm>
        </p:spPr>
      </p:pic>
    </p:spTree>
    <p:extLst>
      <p:ext uri="{BB962C8B-B14F-4D97-AF65-F5344CB8AC3E}">
        <p14:creationId xmlns:p14="http://schemas.microsoft.com/office/powerpoint/2010/main" val="1294526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A4A56D-8645-C8FE-B415-2A85BFD40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30: издеваться над брендом</a:t>
            </a:r>
          </a:p>
        </p:txBody>
      </p:sp>
      <p:pic>
        <p:nvPicPr>
          <p:cNvPr id="4" name="Объект 3" descr="Изображение выглядит как строительство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CB7B3CF1-F93F-EDCA-22BB-231713764C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5636" y="1696229"/>
            <a:ext cx="6563784" cy="4926432"/>
          </a:xfrm>
        </p:spPr>
      </p:pic>
    </p:spTree>
    <p:extLst>
      <p:ext uri="{BB962C8B-B14F-4D97-AF65-F5344CB8AC3E}">
        <p14:creationId xmlns:p14="http://schemas.microsoft.com/office/powerpoint/2010/main" val="7553930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EE67F-2DB1-7594-2E7C-E97278A5B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31: измерить прочность</a:t>
            </a:r>
          </a:p>
        </p:txBody>
      </p:sp>
      <p:pic>
        <p:nvPicPr>
          <p:cNvPr id="4" name="Объект 3" descr="Изображение выглядит как текст, Прямоугольник, желтый, знак&#10;&#10;Автоматически созданное описание">
            <a:extLst>
              <a:ext uri="{FF2B5EF4-FFF2-40B4-BE49-F238E27FC236}">
                <a16:creationId xmlns:a16="http://schemas.microsoft.com/office/drawing/2014/main" id="{EDABF9CD-7599-65E0-291C-2D10FDA833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40182922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52640F-9767-DC1F-A584-49012C7F5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32: сделать костюм</a:t>
            </a:r>
          </a:p>
        </p:txBody>
      </p:sp>
      <p:pic>
        <p:nvPicPr>
          <p:cNvPr id="4" name="Объект 3" descr="Изображение выглядит как колесо, на открытом воздухе, Велосипедное колесо, Наземный транспорт&#10;&#10;Автоматически созданное описание">
            <a:extLst>
              <a:ext uri="{FF2B5EF4-FFF2-40B4-BE49-F238E27FC236}">
                <a16:creationId xmlns:a16="http://schemas.microsoft.com/office/drawing/2014/main" id="{0C143BE1-CF6B-F415-1470-5D675DA668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34380822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8892DD-89E3-0CBB-055A-7E7715A30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33: использовать как аксессуар</a:t>
            </a:r>
          </a:p>
        </p:txBody>
      </p:sp>
      <p:pic>
        <p:nvPicPr>
          <p:cNvPr id="4" name="Объект 3" descr="Изображение выглядит как пол&#10;&#10;Автоматически созданное описание">
            <a:extLst>
              <a:ext uri="{FF2B5EF4-FFF2-40B4-BE49-F238E27FC236}">
                <a16:creationId xmlns:a16="http://schemas.microsoft.com/office/drawing/2014/main" id="{81B0C6B4-8528-433F-FDA7-52B8206DEA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51334" y="1854380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34385732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7D2ED7-91DE-8A83-E7DA-DFE7346A9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010619" cy="1454959"/>
          </a:xfrm>
        </p:spPr>
        <p:txBody>
          <a:bodyPr/>
          <a:lstStyle/>
          <a:p>
            <a:r>
              <a:rPr lang="ru-RU" dirty="0"/>
              <a:t>34: сделать тапочки</a:t>
            </a:r>
          </a:p>
        </p:txBody>
      </p:sp>
      <p:pic>
        <p:nvPicPr>
          <p:cNvPr id="4" name="Объект 3" descr="Изображение выглядит как десерт, текст, шоколад&#10;&#10;Автоматически созданное описание">
            <a:extLst>
              <a:ext uri="{FF2B5EF4-FFF2-40B4-BE49-F238E27FC236}">
                <a16:creationId xmlns:a16="http://schemas.microsoft.com/office/drawing/2014/main" id="{40F701AA-4FA1-89C8-7400-51227A0729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43156" y="546040"/>
            <a:ext cx="6416329" cy="5774696"/>
          </a:xfrm>
        </p:spPr>
      </p:pic>
    </p:spTree>
    <p:extLst>
      <p:ext uri="{BB962C8B-B14F-4D97-AF65-F5344CB8AC3E}">
        <p14:creationId xmlns:p14="http://schemas.microsoft.com/office/powerpoint/2010/main" val="26261577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8D5DB0-3019-2EA9-1E6D-D5474A83B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294" y="609540"/>
            <a:ext cx="3082506" cy="1095526"/>
          </a:xfrm>
        </p:spPr>
        <p:txBody>
          <a:bodyPr>
            <a:normAutofit fontScale="90000"/>
          </a:bodyPr>
          <a:lstStyle/>
          <a:p>
            <a:r>
              <a:rPr lang="ru-RU" dirty="0"/>
              <a:t>35: определять погоду </a:t>
            </a:r>
          </a:p>
        </p:txBody>
      </p:sp>
      <p:pic>
        <p:nvPicPr>
          <p:cNvPr id="9" name="Объект 8" descr="Изображение выглядит как текст, знак, строительство, меню&#10;&#10;Автоматически созданное описание">
            <a:extLst>
              <a:ext uri="{FF2B5EF4-FFF2-40B4-BE49-F238E27FC236}">
                <a16:creationId xmlns:a16="http://schemas.microsoft.com/office/drawing/2014/main" id="{9446EC80-44CC-833B-3BE5-1F1AD0F536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05" b="5067"/>
          <a:stretch/>
        </p:blipFill>
        <p:spPr>
          <a:xfrm>
            <a:off x="4077789" y="609575"/>
            <a:ext cx="7472437" cy="5444273"/>
          </a:xfrm>
        </p:spPr>
      </p:pic>
    </p:spTree>
    <p:extLst>
      <p:ext uri="{BB962C8B-B14F-4D97-AF65-F5344CB8AC3E}">
        <p14:creationId xmlns:p14="http://schemas.microsoft.com/office/powerpoint/2010/main" val="21598683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E8903E-4E7B-AA27-6158-74D02672F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36: попробовать на вкус </a:t>
            </a:r>
          </a:p>
        </p:txBody>
      </p:sp>
      <p:pic>
        <p:nvPicPr>
          <p:cNvPr id="4" name="Рисунок 3" descr="Изображение выглядит как человек, в помещении, Человеческое лицо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B26370B4-6BB0-0CA0-ADBF-56023783F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279" y="1543769"/>
            <a:ext cx="4561217" cy="454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0536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F07A43-87D8-570B-6782-3B1306E8A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37: можно на него встать и быть повыше </a:t>
            </a:r>
          </a:p>
        </p:txBody>
      </p:sp>
      <p:pic>
        <p:nvPicPr>
          <p:cNvPr id="4" name="Объект 3" descr="Изображение выглядит как кирпич, строительный материал, строительство&#10;&#10;Автоматически созданное описание">
            <a:extLst>
              <a:ext uri="{FF2B5EF4-FFF2-40B4-BE49-F238E27FC236}">
                <a16:creationId xmlns:a16="http://schemas.microsoft.com/office/drawing/2014/main" id="{80910111-63CC-6099-3884-34B1299FAD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14" r="3753"/>
          <a:stretch/>
        </p:blipFill>
        <p:spPr>
          <a:xfrm>
            <a:off x="2244617" y="1701202"/>
            <a:ext cx="6279004" cy="4346374"/>
          </a:xfrm>
        </p:spPr>
      </p:pic>
    </p:spTree>
    <p:extLst>
      <p:ext uri="{BB962C8B-B14F-4D97-AF65-F5344CB8AC3E}">
        <p14:creationId xmlns:p14="http://schemas.microsoft.com/office/powerpoint/2010/main" val="15382001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84644E-5DF3-3E73-CFE5-6D802013F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40657" cy="1929412"/>
          </a:xfrm>
        </p:spPr>
        <p:txBody>
          <a:bodyPr/>
          <a:lstStyle/>
          <a:p>
            <a:r>
              <a:rPr lang="ru-RU" dirty="0"/>
              <a:t>38: сделать ловушку</a:t>
            </a:r>
          </a:p>
        </p:txBody>
      </p:sp>
      <p:pic>
        <p:nvPicPr>
          <p:cNvPr id="4" name="Объект 3" descr="Изображение выглядит как строительство, окно, снимок экрана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ACB03EA9-4727-DBE6-93AE-EC72F6669E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28887" y="359135"/>
            <a:ext cx="7060526" cy="6062243"/>
          </a:xfrm>
        </p:spPr>
      </p:pic>
    </p:spTree>
    <p:extLst>
      <p:ext uri="{BB962C8B-B14F-4D97-AF65-F5344CB8AC3E}">
        <p14:creationId xmlns:p14="http://schemas.microsoft.com/office/powerpoint/2010/main" val="36175527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E21DAD-C3F7-7060-2FE6-B09E06609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39: кирпич рыбалки</a:t>
            </a:r>
          </a:p>
        </p:txBody>
      </p:sp>
      <p:pic>
        <p:nvPicPr>
          <p:cNvPr id="4" name="Объект 3" descr="Изображение выглядит как еда, кирпич&#10;&#10;Автоматически созданное описание">
            <a:extLst>
              <a:ext uri="{FF2B5EF4-FFF2-40B4-BE49-F238E27FC236}">
                <a16:creationId xmlns:a16="http://schemas.microsoft.com/office/drawing/2014/main" id="{B86DB664-3D96-170A-6CF7-B7DE8B3BF3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3443" y="1484358"/>
            <a:ext cx="6678283" cy="5005118"/>
          </a:xfrm>
        </p:spPr>
      </p:pic>
    </p:spTree>
    <p:extLst>
      <p:ext uri="{BB962C8B-B14F-4D97-AF65-F5344CB8AC3E}">
        <p14:creationId xmlns:p14="http://schemas.microsoft.com/office/powerpoint/2010/main" val="13214893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724609-0815-2A84-122D-C13864E1A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347714" cy="1800015"/>
          </a:xfrm>
        </p:spPr>
        <p:txBody>
          <a:bodyPr/>
          <a:lstStyle/>
          <a:p>
            <a:r>
              <a:rPr lang="ru-RU" dirty="0"/>
              <a:t>40: устроить вечеринку</a:t>
            </a:r>
          </a:p>
        </p:txBody>
      </p:sp>
      <p:pic>
        <p:nvPicPr>
          <p:cNvPr id="4" name="Объект 3" descr="Изображение выглядит как текст, книга, плака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1B54A15D-5AF6-6D63-9AB0-F63576802F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88429" y="891097"/>
            <a:ext cx="7354538" cy="5587790"/>
          </a:xfrm>
        </p:spPr>
      </p:pic>
    </p:spTree>
    <p:extLst>
      <p:ext uri="{BB962C8B-B14F-4D97-AF65-F5344CB8AC3E}">
        <p14:creationId xmlns:p14="http://schemas.microsoft.com/office/powerpoint/2010/main" val="37564700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AE1B7A-2EE1-10F7-C3B8-2E5798A71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41: сделать себе машину</a:t>
            </a:r>
          </a:p>
        </p:txBody>
      </p:sp>
      <p:pic>
        <p:nvPicPr>
          <p:cNvPr id="4" name="Объект 3" descr="Изображение выглядит как транспортное средство, на открытом воздухе, Наземный транспорт, колесо&#10;&#10;Автоматически созданное описание">
            <a:extLst>
              <a:ext uri="{FF2B5EF4-FFF2-40B4-BE49-F238E27FC236}">
                <a16:creationId xmlns:a16="http://schemas.microsoft.com/office/drawing/2014/main" id="{EFE443EA-371A-B95C-A70C-CD189C43CF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0" y="1943894"/>
            <a:ext cx="7620000" cy="4114800"/>
          </a:xfrm>
        </p:spPr>
      </p:pic>
    </p:spTree>
    <p:extLst>
      <p:ext uri="{BB962C8B-B14F-4D97-AF65-F5344CB8AC3E}">
        <p14:creationId xmlns:p14="http://schemas.microsoft.com/office/powerpoint/2010/main" val="38188188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C4EB1D-8594-99C2-2DCE-72EB9EA00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42: чехол для телефона</a:t>
            </a:r>
          </a:p>
        </p:txBody>
      </p:sp>
      <p:pic>
        <p:nvPicPr>
          <p:cNvPr id="7" name="Объект 6" descr="Изображение выглядит как Планшет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614F3968-2711-1C04-2532-8401E18C62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3262" y="1891506"/>
            <a:ext cx="5705475" cy="4219575"/>
          </a:xfrm>
        </p:spPr>
      </p:pic>
    </p:spTree>
    <p:extLst>
      <p:ext uri="{BB962C8B-B14F-4D97-AF65-F5344CB8AC3E}">
        <p14:creationId xmlns:p14="http://schemas.microsoft.com/office/powerpoint/2010/main" val="8418883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9B3621-2F37-B30A-D7B0-8E1239956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43: импровизированный мангал</a:t>
            </a:r>
          </a:p>
        </p:txBody>
      </p:sp>
      <p:pic>
        <p:nvPicPr>
          <p:cNvPr id="4" name="Объект 3" descr="Изображение выглядит как еда, на открытом воздухе, мясо, барбекю&#10;&#10;Автоматически созданное описание">
            <a:extLst>
              <a:ext uri="{FF2B5EF4-FFF2-40B4-BE49-F238E27FC236}">
                <a16:creationId xmlns:a16="http://schemas.microsoft.com/office/drawing/2014/main" id="{D685B3A7-0F55-8601-D565-6C768A8EAA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1297" y="1710606"/>
            <a:ext cx="5801783" cy="4351338"/>
          </a:xfrm>
        </p:spPr>
      </p:pic>
    </p:spTree>
    <p:extLst>
      <p:ext uri="{BB962C8B-B14F-4D97-AF65-F5344CB8AC3E}">
        <p14:creationId xmlns:p14="http://schemas.microsoft.com/office/powerpoint/2010/main" val="6108082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F6AE7-D71F-36C1-8977-DB85A7F3B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37185" cy="1339940"/>
          </a:xfrm>
        </p:spPr>
        <p:txBody>
          <a:bodyPr/>
          <a:lstStyle/>
          <a:p>
            <a:r>
              <a:rPr lang="ru-RU" dirty="0"/>
              <a:t>44: удерживать одеяло</a:t>
            </a:r>
          </a:p>
        </p:txBody>
      </p:sp>
      <p:pic>
        <p:nvPicPr>
          <p:cNvPr id="4" name="Рисунок 3" descr="Изображение выглядит как кровать, текст, мультфильм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742116FB-898B-EEE3-7034-F3E0F6EAEB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6204" y="62002"/>
            <a:ext cx="4801140" cy="671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8729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04E9EE-1D7B-1647-3665-A981D1041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45: оставлять записки</a:t>
            </a:r>
          </a:p>
        </p:txBody>
      </p:sp>
      <p:pic>
        <p:nvPicPr>
          <p:cNvPr id="4" name="Объект 3" descr="Изображение выглядит как рукописный текст, текст, камень, письмо&#10;&#10;Автоматически созданное описание">
            <a:extLst>
              <a:ext uri="{FF2B5EF4-FFF2-40B4-BE49-F238E27FC236}">
                <a16:creationId xmlns:a16="http://schemas.microsoft.com/office/drawing/2014/main" id="{615B5BA9-B10A-368A-25FD-6A2EF55C32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33260989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FB0F28-7B15-1C76-4D62-9343A3180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46: играть в перетягивание кирпича</a:t>
            </a:r>
          </a:p>
        </p:txBody>
      </p:sp>
      <p:pic>
        <p:nvPicPr>
          <p:cNvPr id="4" name="Объект 3" descr="Изображение выглядит как человек, рука&#10;&#10;Автоматически созданное описание">
            <a:extLst>
              <a:ext uri="{FF2B5EF4-FFF2-40B4-BE49-F238E27FC236}">
                <a16:creationId xmlns:a16="http://schemas.microsoft.com/office/drawing/2014/main" id="{31D19706-C8AB-3A98-236B-CAD4597624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6571" y="1825625"/>
            <a:ext cx="6518858" cy="4351338"/>
          </a:xfrm>
        </p:spPr>
      </p:pic>
    </p:spTree>
    <p:extLst>
      <p:ext uri="{BB962C8B-B14F-4D97-AF65-F5344CB8AC3E}">
        <p14:creationId xmlns:p14="http://schemas.microsoft.com/office/powerpoint/2010/main" val="25222738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CE4273-7D53-A529-0D98-B51CF05FC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168770" cy="1339940"/>
          </a:xfrm>
        </p:spPr>
        <p:txBody>
          <a:bodyPr>
            <a:normAutofit fontScale="90000"/>
          </a:bodyPr>
          <a:lstStyle/>
          <a:p>
            <a:r>
              <a:rPr lang="ru-RU" dirty="0"/>
              <a:t>47: подпирать дверь</a:t>
            </a:r>
          </a:p>
        </p:txBody>
      </p:sp>
      <p:pic>
        <p:nvPicPr>
          <p:cNvPr id="4" name="Объект 3" descr="Изображение выглядит как стена, заброшенный, Дверная ручка, в помещении&#10;&#10;Автоматически созданное описание">
            <a:extLst>
              <a:ext uri="{FF2B5EF4-FFF2-40B4-BE49-F238E27FC236}">
                <a16:creationId xmlns:a16="http://schemas.microsoft.com/office/drawing/2014/main" id="{DEDF1983-50A9-D9F1-3716-4817A15FDD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15919" y="776078"/>
            <a:ext cx="4381972" cy="5817828"/>
          </a:xfrm>
        </p:spPr>
      </p:pic>
    </p:spTree>
    <p:extLst>
      <p:ext uri="{BB962C8B-B14F-4D97-AF65-F5344CB8AC3E}">
        <p14:creationId xmlns:p14="http://schemas.microsoft.com/office/powerpoint/2010/main" val="3709758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12C188-2D15-780B-1C19-29E4EA053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3487" cy="1339940"/>
          </a:xfrm>
        </p:spPr>
        <p:txBody>
          <a:bodyPr/>
          <a:lstStyle/>
          <a:p>
            <a:r>
              <a:rPr lang="ru-RU" dirty="0"/>
              <a:t>48: попробовать постирать кирпич</a:t>
            </a:r>
          </a:p>
        </p:txBody>
      </p:sp>
      <p:pic>
        <p:nvPicPr>
          <p:cNvPr id="4" name="Рисунок 3" descr="Изображение выглядит как устройство, кухонный прибор, стиральная машина, Бытовая техника&#10;&#10;Автоматически созданное описание">
            <a:extLst>
              <a:ext uri="{FF2B5EF4-FFF2-40B4-BE49-F238E27FC236}">
                <a16:creationId xmlns:a16="http://schemas.microsoft.com/office/drawing/2014/main" id="{7C21F956-0E7A-BC5E-E4C3-A9CC8AD05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0762" y="828675"/>
            <a:ext cx="4286250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6803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399DD4-7C61-C1A8-C2CB-02A0256A6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49: устроить фотосессию</a:t>
            </a:r>
          </a:p>
        </p:txBody>
      </p:sp>
      <p:pic>
        <p:nvPicPr>
          <p:cNvPr id="4" name="Объект 3" descr="Изображение выглядит как человек, одежда, Человеческое лицо, улыбка&#10;&#10;Автоматически созданное описание">
            <a:extLst>
              <a:ext uri="{FF2B5EF4-FFF2-40B4-BE49-F238E27FC236}">
                <a16:creationId xmlns:a16="http://schemas.microsoft.com/office/drawing/2014/main" id="{0D9C1C6D-1DEF-AD28-B3DD-F4CFE57135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727" b="13366"/>
          <a:stretch/>
        </p:blipFill>
        <p:spPr>
          <a:xfrm>
            <a:off x="649857" y="1861856"/>
            <a:ext cx="3991206" cy="2511204"/>
          </a:xfrm>
        </p:spPr>
      </p:pic>
      <p:pic>
        <p:nvPicPr>
          <p:cNvPr id="5" name="Рисунок 4" descr="Изображение выглядит как человек, Человеческое лицо, одежда, Модный аксессуар&#10;&#10;Автоматически созданное описание">
            <a:extLst>
              <a:ext uri="{FF2B5EF4-FFF2-40B4-BE49-F238E27FC236}">
                <a16:creationId xmlns:a16="http://schemas.microsoft.com/office/drawing/2014/main" id="{D3EF0545-2A23-F41E-D65A-1C0E8AA1B8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8" b="4854"/>
          <a:stretch/>
        </p:blipFill>
        <p:spPr>
          <a:xfrm>
            <a:off x="4298830" y="1701100"/>
            <a:ext cx="7620000" cy="479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9034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0192591-D30B-326A-FCB6-F5DD3269B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233" y="195112"/>
            <a:ext cx="6062384" cy="606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F9ED7A-470F-3441-75A0-49D0FDB5A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3532" y="437882"/>
            <a:ext cx="9306059" cy="1317201"/>
          </a:xfrm>
        </p:spPr>
        <p:txBody>
          <a:bodyPr>
            <a:normAutofit/>
          </a:bodyPr>
          <a:lstStyle/>
          <a:p>
            <a:r>
              <a:rPr lang="ru-RU" sz="3600" i="1" dirty="0"/>
              <a:t>*барабанная дробь*</a:t>
            </a:r>
          </a:p>
        </p:txBody>
      </p:sp>
    </p:spTree>
    <p:extLst>
      <p:ext uri="{BB962C8B-B14F-4D97-AF65-F5344CB8AC3E}">
        <p14:creationId xmlns:p14="http://schemas.microsoft.com/office/powerpoint/2010/main" val="718270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458DA5-9DBD-F688-0F5F-128B95086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50: строительство домов</a:t>
            </a:r>
          </a:p>
        </p:txBody>
      </p:sp>
      <p:pic>
        <p:nvPicPr>
          <p:cNvPr id="4" name="Объект 3" descr="Изображение выглядит как человек, кирпич, строительный материал, строительство&#10;&#10;Автоматически созданное описание">
            <a:extLst>
              <a:ext uri="{FF2B5EF4-FFF2-40B4-BE49-F238E27FC236}">
                <a16:creationId xmlns:a16="http://schemas.microsoft.com/office/drawing/2014/main" id="{A4157CD8-3155-5E16-B6BB-FA170B40D6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0389" y="1825625"/>
            <a:ext cx="8351221" cy="4351338"/>
          </a:xfrm>
        </p:spPr>
      </p:pic>
    </p:spTree>
    <p:extLst>
      <p:ext uri="{BB962C8B-B14F-4D97-AF65-F5344CB8AC3E}">
        <p14:creationId xmlns:p14="http://schemas.microsoft.com/office/powerpoint/2010/main" val="20042760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3566160"/>
          </a:xfrm>
        </p:spPr>
        <p:txBody>
          <a:bodyPr anchor="b">
            <a:normAutofit/>
          </a:bodyPr>
          <a:lstStyle/>
          <a:p>
            <a:pPr algn="l"/>
            <a:r>
              <a:rPr lang="ru-RU" sz="4200" dirty="0"/>
              <a:t>Кирпич и 50 способов его использования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ru-RU" dirty="0"/>
              <a:t>Гончарова Н.К.</a:t>
            </a:r>
          </a:p>
        </p:txBody>
      </p:sp>
      <p:pic>
        <p:nvPicPr>
          <p:cNvPr id="6" name="Рисунок 5" descr="Изображение выглядит как кирпич, строительство, строительный материал&#10;&#10;Автоматически созданное описание">
            <a:extLst>
              <a:ext uri="{FF2B5EF4-FFF2-40B4-BE49-F238E27FC236}">
                <a16:creationId xmlns:a16="http://schemas.microsoft.com/office/drawing/2014/main" id="{92B0F62C-8E42-4E61-0D7E-6F5729EAC8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3"/>
          <a:stretch/>
        </p:blipFill>
        <p:spPr>
          <a:xfrm>
            <a:off x="4750985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456144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ECEFF4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</TotalTime>
  <Words>276</Words>
  <Application>Microsoft Office PowerPoint</Application>
  <PresentationFormat>Широкоэкранный</PresentationFormat>
  <Paragraphs>55</Paragraphs>
  <Slides>53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7" baseType="lpstr">
      <vt:lpstr>Aptos</vt:lpstr>
      <vt:lpstr>Aptos Display</vt:lpstr>
      <vt:lpstr>Arial</vt:lpstr>
      <vt:lpstr>Тема Office</vt:lpstr>
      <vt:lpstr>Кирпич и 50 способов его использования</vt:lpstr>
      <vt:lpstr>1: использовать кирпич как тему для задания студентам.</vt:lpstr>
      <vt:lpstr>2: использовать для защиты</vt:lpstr>
      <vt:lpstr>3: использовать для нападения......</vt:lpstr>
      <vt:lpstr>4: сделать печь</vt:lpstr>
      <vt:lpstr>5: использовать как органайзер</vt:lpstr>
      <vt:lpstr>6: использовать как роскошь</vt:lpstr>
      <vt:lpstr>7: вдохновиться кирпичом на создание языка</vt:lpstr>
      <vt:lpstr>8: сделать мем </vt:lpstr>
      <vt:lpstr>9: использовать для знаков ПДД</vt:lpstr>
      <vt:lpstr>10: продавать кирпичи</vt:lpstr>
      <vt:lpstr>11: покупать кирпичи</vt:lpstr>
      <vt:lpstr>12: сделать клумбу</vt:lpstr>
      <vt:lpstr>13: вложить в него символизм</vt:lpstr>
      <vt:lpstr>14: использовать как подарок</vt:lpstr>
      <vt:lpstr>15: в качестве вазы</vt:lpstr>
      <vt:lpstr>16: как копилку</vt:lpstr>
      <vt:lpstr>17: как цветочный горшок</vt:lpstr>
      <vt:lpstr>18: для проверки прочности средств защиты</vt:lpstr>
      <vt:lpstr>19: в карате</vt:lpstr>
      <vt:lpstr>20: играть в "догони меня кирпич"</vt:lpstr>
      <vt:lpstr>21: сделать подсвечник</vt:lpstr>
      <vt:lpstr>22: как объект изучения</vt:lpstr>
      <vt:lpstr>23: чистить ружье</vt:lpstr>
      <vt:lpstr>24: тренировать баланс</vt:lpstr>
      <vt:lpstr>25: сделать себе слушателя</vt:lpstr>
      <vt:lpstr>26: игрушка для домашнего животного</vt:lpstr>
      <vt:lpstr>27:  использовать для социальной акции</vt:lpstr>
      <vt:lpstr>28: нарисовать на нем что-нибудь</vt:lpstr>
      <vt:lpstr>29: сделать дорожку</vt:lpstr>
      <vt:lpstr>30: издеваться над брендом</vt:lpstr>
      <vt:lpstr>31: измерить прочность</vt:lpstr>
      <vt:lpstr>32: сделать костюм</vt:lpstr>
      <vt:lpstr>33: использовать как аксессуар</vt:lpstr>
      <vt:lpstr>34: сделать тапочки</vt:lpstr>
      <vt:lpstr>35: определять погоду </vt:lpstr>
      <vt:lpstr>36: попробовать на вкус </vt:lpstr>
      <vt:lpstr>37: можно на него встать и быть повыше </vt:lpstr>
      <vt:lpstr>38: сделать ловушку</vt:lpstr>
      <vt:lpstr>39: кирпич рыбалки</vt:lpstr>
      <vt:lpstr>40: устроить вечеринку</vt:lpstr>
      <vt:lpstr>41: сделать себе машину</vt:lpstr>
      <vt:lpstr>42: чехол для телефона</vt:lpstr>
      <vt:lpstr>43: импровизированный мангал</vt:lpstr>
      <vt:lpstr>44: удерживать одеяло</vt:lpstr>
      <vt:lpstr>45: оставлять записки</vt:lpstr>
      <vt:lpstr>46: играть в перетягивание кирпича</vt:lpstr>
      <vt:lpstr>47: подпирать дверь</vt:lpstr>
      <vt:lpstr>48: попробовать постирать кирпич</vt:lpstr>
      <vt:lpstr>49: устроить фотосессию</vt:lpstr>
      <vt:lpstr>*барабанная дробь*</vt:lpstr>
      <vt:lpstr>50: строительство домов</vt:lpstr>
      <vt:lpstr>Кирпич и 50 способов его использования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User</cp:lastModifiedBy>
  <cp:revision>620</cp:revision>
  <dcterms:created xsi:type="dcterms:W3CDTF">2024-04-01T11:14:50Z</dcterms:created>
  <dcterms:modified xsi:type="dcterms:W3CDTF">2024-04-12T10:03:52Z</dcterms:modified>
</cp:coreProperties>
</file>